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698" r:id="rId2"/>
  </p:sldMasterIdLst>
  <p:sldIdLst>
    <p:sldId id="256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9" r:id="rId22"/>
    <p:sldId id="277" r:id="rId23"/>
    <p:sldId id="278" r:id="rId24"/>
    <p:sldId id="280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84" y="-4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A0EBA-9138-46B9-914D-A25F663D52CF}" type="datetimeFigureOut">
              <a:rPr lang="en-US"/>
              <a:pPr>
                <a:defRPr/>
              </a:pPr>
              <a:t>1/24/2013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00D62-25CF-4A13-B5AD-37C83D7751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59B54-98E2-4C91-BED1-14FBFF74116E}" type="datetimeFigureOut">
              <a:rPr lang="en-US"/>
              <a:pPr>
                <a:defRPr/>
              </a:pPr>
              <a:t>1/24/2013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8AFED-6453-4D55-A230-14B1D2A76B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DFC17-0649-4552-883E-92642FA31A52}" type="datetimeFigureOut">
              <a:rPr lang="en-US"/>
              <a:pPr>
                <a:defRPr/>
              </a:pPr>
              <a:t>1/24/2013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A9368-F388-4F35-821D-176970C467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23C31F-EAC1-4BF0-BC34-6C64012BCEAC}" type="datetimeFigureOut">
              <a:rPr lang="en-US"/>
              <a:pPr/>
              <a:t>1/24/2013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A8BB08-391B-461F-9E0C-5BBA7CEE5B6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C8893D-A9D2-4388-8147-992B341C637C}" type="datetimeFigureOut">
              <a:rPr lang="en-US"/>
              <a:pPr/>
              <a:t>1/24/2013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9D218A-B9A6-407F-84B4-AA7C6EAEDB1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F7A7F7-6EC9-4AB6-BC1A-F6D2A59AA60B}" type="datetimeFigureOut">
              <a:rPr lang="en-US"/>
              <a:pPr/>
              <a:t>1/24/2013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5C0F4F-232E-4EE2-A097-BCD5A027DCC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4A2B57-37E5-4775-BBE3-F2C4207E91CD}" type="datetimeFigureOut">
              <a:rPr lang="en-US"/>
              <a:pPr/>
              <a:t>1/24/2013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A32DD8-7D65-4FAA-844F-8EC114275A2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C7744D-00CB-4B47-AD43-EC4E25EAE089}" type="datetimeFigureOut">
              <a:rPr lang="en-US"/>
              <a:pPr/>
              <a:t>1/24/2013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A44A4A-075C-4E0B-A172-135BCAACC79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689CE1-5461-4ACD-9F67-17508485ED6E}" type="datetimeFigureOut">
              <a:rPr lang="en-US"/>
              <a:pPr/>
              <a:t>1/24/2013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045BF8-F688-4026-B865-2FABA5CC37F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95ACE9-7725-4A1C-94D4-87FBA53759E9}" type="datetimeFigureOut">
              <a:rPr lang="en-US"/>
              <a:pPr/>
              <a:t>1/24/2013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C2D48D-C34D-479D-A6FB-511A4E85DDE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8236FC-BE69-481D-BAB7-7AC4529E845F}" type="datetimeFigureOut">
              <a:rPr lang="en-US"/>
              <a:pPr/>
              <a:t>1/24/2013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E42598-B465-4374-B42C-34C93C06F29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400"/>
            </a:lvl2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FC8A4-DB9C-4B03-BAE7-E5EEC63A2B39}" type="datetimeFigureOut">
              <a:rPr lang="en-US"/>
              <a:pPr>
                <a:defRPr/>
              </a:pPr>
              <a:t>1/24/2013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FA9A3-77CA-4D60-9882-1A0BE17B95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DC6AD7D-B9E3-4C15-808A-39192FB0AA21}" type="datetimeFigureOut">
              <a:rPr lang="en-US"/>
              <a:pPr/>
              <a:t>1/24/2013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305ECF-B560-4D6D-AFF3-C7CCB630DCF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C258696-819C-4B15-8AEB-C8158BA49FFF}" type="datetimeFigureOut">
              <a:rPr lang="en-US"/>
              <a:pPr/>
              <a:t>1/24/2013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C497B1-37AE-48FD-9819-02D6358011C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58A5D6-67DC-4B03-B0F6-776114431722}" type="datetimeFigureOut">
              <a:rPr lang="en-US"/>
              <a:pPr/>
              <a:t>1/24/2013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E3BC18-A654-46A4-BC68-8CA5CB487FA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1"/>
          <p:cNvGrpSpPr>
            <a:grpSpLocks/>
          </p:cNvGrpSpPr>
          <p:nvPr userDrawn="1"/>
        </p:nvGrpSpPr>
        <p:grpSpPr bwMode="auto">
          <a:xfrm rot="-1906589">
            <a:off x="3335338" y="1909763"/>
            <a:ext cx="6021387" cy="4829175"/>
            <a:chOff x="1761807" y="615248"/>
            <a:chExt cx="6021229" cy="4829684"/>
          </a:xfrm>
        </p:grpSpPr>
        <p:grpSp>
          <p:nvGrpSpPr>
            <p:cNvPr id="5" name="Group 42"/>
            <p:cNvGrpSpPr>
              <a:grpSpLocks/>
            </p:cNvGrpSpPr>
            <p:nvPr userDrawn="1"/>
          </p:nvGrpSpPr>
          <p:grpSpPr bwMode="auto">
            <a:xfrm>
              <a:off x="1761807" y="1695712"/>
              <a:ext cx="6021229" cy="3068566"/>
              <a:chOff x="1522575" y="779540"/>
              <a:chExt cx="6021229" cy="3068566"/>
            </a:xfrm>
          </p:grpSpPr>
          <p:sp>
            <p:nvSpPr>
              <p:cNvPr id="19" name="Freeform 21"/>
              <p:cNvSpPr/>
              <p:nvPr userDrawn="1"/>
            </p:nvSpPr>
            <p:spPr bwMode="grayWhite">
              <a:xfrm>
                <a:off x="1531435" y="783084"/>
                <a:ext cx="6012369" cy="3065022"/>
              </a:xfrm>
              <a:custGeom>
                <a:avLst/>
                <a:gdLst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3" fmla="*/ 3009900 w 6019800"/>
                  <a:gd name="connsiteY3" fmla="*/ 3009900 h 6019800"/>
                  <a:gd name="connsiteX4" fmla="*/ 7435 w 6019800"/>
                  <a:gd name="connsiteY4" fmla="*/ 2798476 h 6019800"/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  <a:gd name="connsiteX3" fmla="*/ 0 w 6012369"/>
                  <a:gd name="connsiteY3" fmla="*/ 2853591 h 3065022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12369" h="3065022" stroke="0" extrusionOk="0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  <a:lnTo>
                      <a:pt x="0" y="2853591"/>
                    </a:lnTo>
                    <a:close/>
                  </a:path>
                  <a:path w="6012369" h="3065022" fill="none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9100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7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" name="Freeform 22"/>
              <p:cNvSpPr/>
              <p:nvPr userDrawn="1"/>
            </p:nvSpPr>
            <p:spPr bwMode="grayWhite">
              <a:xfrm>
                <a:off x="1522575" y="779540"/>
                <a:ext cx="6012369" cy="3065022"/>
              </a:xfrm>
              <a:custGeom>
                <a:avLst/>
                <a:gdLst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3" fmla="*/ 3009900 w 6019800"/>
                  <a:gd name="connsiteY3" fmla="*/ 3009900 h 6019800"/>
                  <a:gd name="connsiteX4" fmla="*/ 7435 w 6019800"/>
                  <a:gd name="connsiteY4" fmla="*/ 2798476 h 6019800"/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  <a:gd name="connsiteX3" fmla="*/ 0 w 6012369"/>
                  <a:gd name="connsiteY3" fmla="*/ 2853591 h 3065022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12369" h="3065022" stroke="0" extrusionOk="0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  <a:lnTo>
                      <a:pt x="0" y="2853591"/>
                    </a:lnTo>
                    <a:close/>
                  </a:path>
                  <a:path w="6012369" h="3065022" fill="none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</a:path>
                </a:pathLst>
              </a:custGeom>
              <a:ln w="25400">
                <a:gradFill flip="none" rotWithShape="1">
                  <a:gsLst>
                    <a:gs pos="84000">
                      <a:srgbClr val="F8F8F8">
                        <a:alpha val="0"/>
                      </a:srgbClr>
                    </a:gs>
                    <a:gs pos="41000">
                      <a:srgbClr val="F8F8F8">
                        <a:alpha val="44000"/>
                      </a:srgbClr>
                    </a:gs>
                    <a:gs pos="88000">
                      <a:srgbClr val="F8F8F8">
                        <a:alpha val="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cxnSp>
          <p:nvCxnSpPr>
            <p:cNvPr id="6" name="Straight Connector 8"/>
            <p:cNvCxnSpPr/>
            <p:nvPr userDrawn="1"/>
          </p:nvCxnSpPr>
          <p:spPr bwMode="grayWhite">
            <a:xfrm rot="18120000" flipH="1">
              <a:off x="2718288" y="2106345"/>
              <a:ext cx="3999708" cy="2492654"/>
            </a:xfrm>
            <a:prstGeom prst="line">
              <a:avLst/>
            </a:prstGeom>
            <a:ln w="50800">
              <a:gradFill flip="none" rotWithShape="1">
                <a:gsLst>
                  <a:gs pos="10000">
                    <a:srgbClr val="FFFFFF">
                      <a:alpha val="0"/>
                    </a:srgbClr>
                  </a:gs>
                  <a:gs pos="50000">
                    <a:srgbClr val="F8F8F8">
                      <a:alpha val="60000"/>
                    </a:srgbClr>
                  </a:gs>
                  <a:gs pos="90000">
                    <a:srgbClr val="DDDDDD">
                      <a:alpha val="0"/>
                    </a:srgbClr>
                  </a:gs>
                </a:gsLst>
                <a:lin ang="2700000" scaled="1"/>
                <a:tileRect/>
              </a:gradFill>
              <a:miter lim="800000"/>
            </a:ln>
            <a:effectLst>
              <a:glow rad="63500">
                <a:srgbClr val="FFFFFF">
                  <a:alpha val="3922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38"/>
            <p:cNvGrpSpPr>
              <a:grpSpLocks/>
            </p:cNvGrpSpPr>
            <p:nvPr userDrawn="1"/>
          </p:nvGrpSpPr>
          <p:grpSpPr bwMode="auto">
            <a:xfrm>
              <a:off x="3730877" y="1536192"/>
              <a:ext cx="2721357" cy="3879656"/>
              <a:chOff x="3730877" y="1536192"/>
              <a:chExt cx="2721357" cy="3879656"/>
            </a:xfrm>
          </p:grpSpPr>
          <p:sp>
            <p:nvSpPr>
              <p:cNvPr id="17" name="Freeform 19"/>
              <p:cNvSpPr/>
              <p:nvPr userDrawn="1"/>
            </p:nvSpPr>
            <p:spPr bwMode="grayWhite">
              <a:xfrm>
                <a:off x="4388453" y="1629422"/>
                <a:ext cx="2059093" cy="3405426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7"/>
                  <a:gd name="connsiteY0" fmla="*/ 0 h 3196607"/>
                  <a:gd name="connsiteX1" fmla="*/ 2246083 w 2374787"/>
                  <a:gd name="connsiteY1" fmla="*/ 3196607 h 3196607"/>
                  <a:gd name="connsiteX2" fmla="*/ 0 w 2374787"/>
                  <a:gd name="connsiteY2" fmla="*/ 0 h 3196607"/>
                  <a:gd name="connsiteX0" fmla="*/ 0 w 2374787"/>
                  <a:gd name="connsiteY0" fmla="*/ 0 h 3196607"/>
                  <a:gd name="connsiteX1" fmla="*/ 2246083 w 2374787"/>
                  <a:gd name="connsiteY1" fmla="*/ 3196607 h 3196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7" h="3196607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7" h="3196607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52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" name="Freeform 20"/>
              <p:cNvSpPr/>
              <p:nvPr userDrawn="1"/>
            </p:nvSpPr>
            <p:spPr bwMode="grayWhite">
              <a:xfrm>
                <a:off x="3730877" y="1536192"/>
                <a:ext cx="2721357" cy="3879656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1 w 3138588"/>
                  <a:gd name="connsiteY0" fmla="*/ 0 h 3682514"/>
                  <a:gd name="connsiteX1" fmla="*/ 2354144 w 3138588"/>
                  <a:gd name="connsiteY1" fmla="*/ 1134402 h 3682514"/>
                  <a:gd name="connsiteX2" fmla="*/ 2933782 w 3138588"/>
                  <a:gd name="connsiteY2" fmla="*/ 3682514 h 3682514"/>
                  <a:gd name="connsiteX3" fmla="*/ 1 w 3138588"/>
                  <a:gd name="connsiteY3" fmla="*/ 0 h 3682514"/>
                  <a:gd name="connsiteX0" fmla="*/ 1 w 3138588"/>
                  <a:gd name="connsiteY0" fmla="*/ 0 h 3682514"/>
                  <a:gd name="connsiteX1" fmla="*/ 2354144 w 3138588"/>
                  <a:gd name="connsiteY1" fmla="*/ 1134402 h 3682514"/>
                  <a:gd name="connsiteX2" fmla="*/ 2933782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1" y="0"/>
                    </a:moveTo>
                    <a:cubicBezTo>
                      <a:pt x="916499" y="1"/>
                      <a:pt x="1783065" y="417577"/>
                      <a:pt x="2354144" y="1134402"/>
                    </a:cubicBezTo>
                    <a:cubicBezTo>
                      <a:pt x="2925223" y="1851227"/>
                      <a:pt x="3138589" y="2789193"/>
                      <a:pt x="2933782" y="3682514"/>
                    </a:cubicBezTo>
                    <a:lnTo>
                      <a:pt x="1" y="0"/>
                    </a:lnTo>
                    <a:close/>
                  </a:path>
                  <a:path w="3138588" h="3682514" fill="none">
                    <a:moveTo>
                      <a:pt x="1" y="0"/>
                    </a:moveTo>
                    <a:cubicBezTo>
                      <a:pt x="916499" y="1"/>
                      <a:pt x="1783065" y="417577"/>
                      <a:pt x="2354144" y="1134402"/>
                    </a:cubicBezTo>
                    <a:cubicBezTo>
                      <a:pt x="2925223" y="1851227"/>
                      <a:pt x="3138589" y="2789193"/>
                      <a:pt x="2933782" y="3682514"/>
                    </a:cubicBezTo>
                  </a:path>
                </a:pathLst>
              </a:custGeom>
              <a:ln w="25400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55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8" name="Group 39"/>
            <p:cNvGrpSpPr>
              <a:grpSpLocks/>
            </p:cNvGrpSpPr>
            <p:nvPr userDrawn="1"/>
          </p:nvGrpSpPr>
          <p:grpSpPr bwMode="auto">
            <a:xfrm>
              <a:off x="2756586" y="1619763"/>
              <a:ext cx="2892850" cy="3379627"/>
              <a:chOff x="2756587" y="1619763"/>
              <a:chExt cx="2892850" cy="3379627"/>
            </a:xfrm>
          </p:grpSpPr>
          <p:sp>
            <p:nvSpPr>
              <p:cNvPr id="15" name="Freeform 17"/>
              <p:cNvSpPr/>
              <p:nvPr userDrawn="1"/>
            </p:nvSpPr>
            <p:spPr bwMode="grayWhite">
              <a:xfrm flipH="1">
                <a:off x="2774785" y="1709909"/>
                <a:ext cx="2188853" cy="2933686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9"/>
                  <a:gd name="connsiteY0" fmla="*/ 0 h 3196608"/>
                  <a:gd name="connsiteX1" fmla="*/ 2246083 w 2374789"/>
                  <a:gd name="connsiteY1" fmla="*/ 3196607 h 3196608"/>
                  <a:gd name="connsiteX2" fmla="*/ 0 w 2374789"/>
                  <a:gd name="connsiteY2" fmla="*/ 0 h 3196608"/>
                  <a:gd name="connsiteX0" fmla="*/ 0 w 2374789"/>
                  <a:gd name="connsiteY0" fmla="*/ 0 h 3196608"/>
                  <a:gd name="connsiteX1" fmla="*/ 2246083 w 2374789"/>
                  <a:gd name="connsiteY1" fmla="*/ 3196607 h 319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9" h="3196608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9" h="3196608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7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" name="Freeform 18"/>
              <p:cNvSpPr/>
              <p:nvPr userDrawn="1"/>
            </p:nvSpPr>
            <p:spPr bwMode="grayWhite">
              <a:xfrm flipH="1">
                <a:off x="2756587" y="1619763"/>
                <a:ext cx="2892850" cy="3379627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  <a:gd name="connsiteX3" fmla="*/ 0 w 3138588"/>
                  <a:gd name="connsiteY3" fmla="*/ 0 h 3682514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  <a:lnTo>
                      <a:pt x="0" y="0"/>
                    </a:lnTo>
                    <a:close/>
                  </a:path>
                  <a:path w="3138588" h="3682514" fill="none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</a:path>
                </a:pathLst>
              </a:custGeom>
              <a:ln w="28575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3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9" name="Group 37"/>
            <p:cNvGrpSpPr>
              <a:grpSpLocks/>
            </p:cNvGrpSpPr>
            <p:nvPr userDrawn="1"/>
          </p:nvGrpSpPr>
          <p:grpSpPr bwMode="auto">
            <a:xfrm>
              <a:off x="3126248" y="615248"/>
              <a:ext cx="3325881" cy="2834631"/>
              <a:chOff x="3126249" y="615248"/>
              <a:chExt cx="3325881" cy="2834631"/>
            </a:xfrm>
          </p:grpSpPr>
          <p:sp>
            <p:nvSpPr>
              <p:cNvPr id="13" name="Freeform 15"/>
              <p:cNvSpPr/>
              <p:nvPr userDrawn="1"/>
            </p:nvSpPr>
            <p:spPr bwMode="grayWhite">
              <a:xfrm rot="13693869" flipH="1">
                <a:off x="3845802" y="929727"/>
                <a:ext cx="2144802" cy="2887031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8"/>
                  <a:gd name="connsiteY0" fmla="*/ 0 h 3196606"/>
                  <a:gd name="connsiteX1" fmla="*/ 2246083 w 2374788"/>
                  <a:gd name="connsiteY1" fmla="*/ 3196607 h 3196606"/>
                  <a:gd name="connsiteX2" fmla="*/ 0 w 2374788"/>
                  <a:gd name="connsiteY2" fmla="*/ 0 h 3196606"/>
                  <a:gd name="connsiteX0" fmla="*/ 0 w 2374788"/>
                  <a:gd name="connsiteY0" fmla="*/ 0 h 3196606"/>
                  <a:gd name="connsiteX1" fmla="*/ 2246083 w 2374788"/>
                  <a:gd name="connsiteY1" fmla="*/ 3196607 h 3196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8" h="3196606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8" h="3196606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65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4" name="Freeform 16"/>
              <p:cNvSpPr/>
              <p:nvPr userDrawn="1"/>
            </p:nvSpPr>
            <p:spPr bwMode="grayWhite">
              <a:xfrm rot="13693869" flipH="1">
                <a:off x="3371874" y="369623"/>
                <a:ext cx="2834631" cy="3325881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  <a:gd name="connsiteX3" fmla="*/ 0 w 3138588"/>
                  <a:gd name="connsiteY3" fmla="*/ 0 h 3682514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  <a:lnTo>
                      <a:pt x="0" y="0"/>
                    </a:lnTo>
                    <a:close/>
                  </a:path>
                  <a:path w="3138588" h="3682514" fill="none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</a:path>
                </a:pathLst>
              </a:custGeom>
              <a:ln w="25400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6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10" name="Group 36"/>
            <p:cNvGrpSpPr>
              <a:grpSpLocks/>
            </p:cNvGrpSpPr>
            <p:nvPr userDrawn="1"/>
          </p:nvGrpSpPr>
          <p:grpSpPr bwMode="auto">
            <a:xfrm>
              <a:off x="2490231" y="1369960"/>
              <a:ext cx="4781177" cy="4074972"/>
              <a:chOff x="2490231" y="1369960"/>
              <a:chExt cx="4781177" cy="4074972"/>
            </a:xfrm>
          </p:grpSpPr>
          <p:sp>
            <p:nvSpPr>
              <p:cNvPr id="11" name="Freeform 13"/>
              <p:cNvSpPr/>
              <p:nvPr userDrawn="1"/>
            </p:nvSpPr>
            <p:spPr bwMode="grayWhite">
              <a:xfrm rot="13693869" flipH="1">
                <a:off x="3524638" y="1822044"/>
                <a:ext cx="3083296" cy="4150302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8"/>
                  <a:gd name="connsiteY0" fmla="*/ 0 h 3196607"/>
                  <a:gd name="connsiteX1" fmla="*/ 2246083 w 2374788"/>
                  <a:gd name="connsiteY1" fmla="*/ 3196607 h 3196607"/>
                  <a:gd name="connsiteX2" fmla="*/ 0 w 2374788"/>
                  <a:gd name="connsiteY2" fmla="*/ 0 h 3196607"/>
                  <a:gd name="connsiteX0" fmla="*/ 0 w 2374788"/>
                  <a:gd name="connsiteY0" fmla="*/ 0 h 3196607"/>
                  <a:gd name="connsiteX1" fmla="*/ 2246083 w 2374788"/>
                  <a:gd name="connsiteY1" fmla="*/ 3196607 h 3196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8" h="3196607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8" h="3196607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7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2" name="Freeform 14"/>
              <p:cNvSpPr/>
              <p:nvPr userDrawn="1"/>
            </p:nvSpPr>
            <p:spPr bwMode="grayWhite">
              <a:xfrm rot="13693869" flipH="1">
                <a:off x="2843334" y="1016857"/>
                <a:ext cx="4074972" cy="4781177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  <a:gd name="connsiteX3" fmla="*/ 0 w 3138588"/>
                  <a:gd name="connsiteY3" fmla="*/ 0 h 3682514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  <a:lnTo>
                      <a:pt x="0" y="0"/>
                    </a:lnTo>
                    <a:close/>
                  </a:path>
                  <a:path w="3138588" h="3682514" fill="none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</a:path>
                </a:pathLst>
              </a:custGeom>
              <a:ln w="31750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35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  <p:pic>
        <p:nvPicPr>
          <p:cNvPr id="21" name="Picture 230" descr="star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gray">
          <a:xfrm>
            <a:off x="4648200" y="4419600"/>
            <a:ext cx="8953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3B5DA-D066-4EEB-8D8B-529010AA546B}" type="datetimeFigureOut">
              <a:rPr lang="en-US"/>
              <a:pPr>
                <a:defRPr/>
              </a:pPr>
              <a:t>1/24/2013</a:t>
            </a:fld>
            <a:endParaRPr lang="en-US"/>
          </a:p>
        </p:txBody>
      </p:sp>
      <p:sp>
        <p:nvSpPr>
          <p:cNvPr id="2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3F1D2-3AFB-4EA5-B801-453711BB59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D6728-C901-4BE8-BE90-449DB88A907C}" type="datetimeFigureOut">
              <a:rPr lang="en-US"/>
              <a:pPr>
                <a:defRPr/>
              </a:pPr>
              <a:t>1/24/2013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591AE-9719-431D-B398-067B4A2461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ACA91-D1B7-422B-BB50-4DAC8EBC2F99}" type="datetimeFigureOut">
              <a:rPr lang="en-US"/>
              <a:pPr>
                <a:defRPr/>
              </a:pPr>
              <a:t>1/24/2013</a:t>
            </a:fld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6313C0-6B80-450D-8424-0B6D5B5AD3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566A6-770C-4777-A591-1E2257CF0E29}" type="datetimeFigureOut">
              <a:rPr lang="en-US"/>
              <a:pPr>
                <a:defRPr/>
              </a:pPr>
              <a:t>1/24/2013</a:t>
            </a:fld>
            <a:endParaRPr lang="en-US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42CD1-C7B4-4610-B479-38BB5740AD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46B4C-566D-42DE-AA11-54780F891B9F}" type="datetimeFigureOut">
              <a:rPr lang="en-US"/>
              <a:pPr>
                <a:defRPr/>
              </a:pPr>
              <a:t>1/24/2013</a:t>
            </a:fld>
            <a:endParaRPr lang="en-US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B79FC-DB7A-4E55-A0BE-AADEF0B6C0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BFD09-482F-4034-953D-1E5AAA9C35D4}" type="datetimeFigureOut">
              <a:rPr lang="en-US"/>
              <a:pPr>
                <a:defRPr/>
              </a:pPr>
              <a:t>1/24/2013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E05E2-CBEE-4211-B318-134311C92A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7ABF5-9A24-4DE6-BA26-7119B5DC3E84}" type="datetimeFigureOut">
              <a:rPr lang="en-US"/>
              <a:pPr>
                <a:defRPr/>
              </a:pPr>
              <a:t>1/24/2013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14E32-FEFF-4454-92AE-3E9015A2EB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5B94D4D-33C3-4688-933E-B8049DE75F57}" type="datetimeFigureOut">
              <a:rPr lang="en-US"/>
              <a:pPr>
                <a:defRPr/>
              </a:pPr>
              <a:t>1/24/2013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BFBADF8-8A21-4239-AD8A-528930E44A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11" descr="Без имени-1гн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656513" y="6092825"/>
            <a:ext cx="1479550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12" descr="1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04800" y="0"/>
            <a:ext cx="396875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7" r:id="rId2"/>
    <p:sldLayoutId id="2147483720" r:id="rId3"/>
    <p:sldLayoutId id="2147483706" r:id="rId4"/>
    <p:sldLayoutId id="2147483705" r:id="rId5"/>
    <p:sldLayoutId id="2147483704" r:id="rId6"/>
    <p:sldLayoutId id="2147483703" r:id="rId7"/>
    <p:sldLayoutId id="2147483702" r:id="rId8"/>
    <p:sldLayoutId id="2147483701" r:id="rId9"/>
    <p:sldLayoutId id="2147483700" r:id="rId10"/>
    <p:sldLayoutId id="2147483699" r:id="rId11"/>
  </p:sldLayoutIdLst>
  <p:transition>
    <p:split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FBC51042-E9B9-48F7-941A-8B6632B4327C}" type="datetimeFigureOut">
              <a:rPr lang="en-US"/>
              <a:pPr/>
              <a:t>1/24/2013</a:t>
            </a:fld>
            <a:endParaRPr lang="ru-RU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ACD1E18-B6C3-4C36-8D85-E2CE69BDD5EC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split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z="4000" b="1">
                <a:effectLst>
                  <a:outerShdw blurRad="38100" dist="38100" dir="2700000" algn="tl">
                    <a:srgbClr val="C0C0C0"/>
                  </a:outerShdw>
                </a:effectLst>
              </a:rPr>
              <a:t>Физическая защита данных на дисках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3600" b="1">
                <a:effectLst>
                  <a:outerShdw blurRad="38100" dist="38100" dir="2700000" algn="tl">
                    <a:srgbClr val="C0C0C0"/>
                  </a:outerShdw>
                </a:effectLst>
              </a:rPr>
              <a:t>Чередование</a:t>
            </a:r>
          </a:p>
        </p:txBody>
      </p:sp>
      <p:sp>
        <p:nvSpPr>
          <p:cNvPr id="23554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ru-RU" sz="2400"/>
              <a:t>Размер «кусочка» может быть минимальным – 1 байт, но чаще используют более крупное дробление – по 512 байт (размер сектора).</a:t>
            </a: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787650"/>
            <a:ext cx="8820150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3600" b="1">
                <a:effectLst>
                  <a:outerShdw blurRad="38100" dist="38100" dir="2700000" algn="tl">
                    <a:srgbClr val="C0C0C0"/>
                  </a:outerShdw>
                </a:effectLst>
              </a:rPr>
              <a:t>Чётность</a:t>
            </a:r>
          </a:p>
        </p:txBody>
      </p:sp>
      <p:sp>
        <p:nvSpPr>
          <p:cNvPr id="24578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0" indent="0" algn="just">
              <a:buFontTx/>
              <a:buNone/>
            </a:pPr>
            <a:r>
              <a:rPr lang="ru-RU" sz="2800"/>
              <a:t>является альтернативным решением, соединяющим в себе достоинства зеркалирования (высокая надежность) и чередования (высокая скорость работы). Используется тот же принцип, что и в контроле четности оперативной памяти.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Содержимое 2"/>
          <p:cNvSpPr>
            <a:spLocks noGrp="1"/>
          </p:cNvSpPr>
          <p:nvPr>
            <p:ph idx="4294967295"/>
          </p:nvPr>
        </p:nvSpPr>
        <p:spPr>
          <a:xfrm>
            <a:off x="395288" y="1052513"/>
            <a:ext cx="8229600" cy="4525962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ru-RU" sz="2800"/>
              <a:t>Существует два способа реализации </a:t>
            </a:r>
            <a:r>
              <a:rPr lang="en-US" sz="2800"/>
              <a:t>RAID-</a:t>
            </a:r>
            <a:r>
              <a:rPr lang="ru-RU" sz="2800"/>
              <a:t>массива: аппаратный и программный.</a:t>
            </a: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0338" y="2492375"/>
            <a:ext cx="4206875" cy="420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189038"/>
            <a:ext cx="4400550" cy="5668962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ru-RU" sz="2800"/>
              <a:t>Аппаратный дисковый массив состоит из нескольких жёстких дисков, управляемых при помощи специальной платы контроллера </a:t>
            </a:r>
            <a:r>
              <a:rPr lang="en-US" sz="2800"/>
              <a:t>RAID-</a:t>
            </a:r>
            <a:r>
              <a:rPr lang="ru-RU" sz="2800"/>
              <a:t>массива.</a:t>
            </a:r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3800" y="908050"/>
            <a:ext cx="3970338" cy="530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Содержимое 2"/>
          <p:cNvSpPr>
            <a:spLocks noGrp="1"/>
          </p:cNvSpPr>
          <p:nvPr>
            <p:ph idx="4294967295"/>
          </p:nvPr>
        </p:nvSpPr>
        <p:spPr>
          <a:xfrm>
            <a:off x="468313" y="692150"/>
            <a:ext cx="8229600" cy="4525963"/>
          </a:xfrm>
        </p:spPr>
        <p:txBody>
          <a:bodyPr/>
          <a:lstStyle/>
          <a:p>
            <a:pPr marL="0" indent="0" algn="just">
              <a:buFontTx/>
              <a:buNone/>
            </a:pPr>
            <a:r>
              <a:rPr lang="ru-RU" sz="2800"/>
              <a:t>Программный </a:t>
            </a:r>
            <a:r>
              <a:rPr lang="en-US" sz="2800"/>
              <a:t>RAID-</a:t>
            </a:r>
            <a:r>
              <a:rPr lang="ru-RU" sz="2800"/>
              <a:t>массив реализуется при помощи специального драйвера. В программный массив организуются дисковые разделы, которые могут занимать как весь диск, так и его часть.</a:t>
            </a: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73763" y="3141663"/>
            <a:ext cx="31432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Содержимое 2"/>
          <p:cNvSpPr>
            <a:spLocks noGrp="1"/>
          </p:cNvSpPr>
          <p:nvPr>
            <p:ph idx="4294967295"/>
          </p:nvPr>
        </p:nvSpPr>
        <p:spPr>
          <a:xfrm>
            <a:off x="539750" y="765175"/>
            <a:ext cx="8229600" cy="4525963"/>
          </a:xfrm>
        </p:spPr>
        <p:txBody>
          <a:bodyPr/>
          <a:lstStyle/>
          <a:p>
            <a:pPr marL="0" indent="0" algn="just">
              <a:buFontTx/>
              <a:buNone/>
            </a:pPr>
            <a:r>
              <a:rPr lang="ru-RU" sz="2800"/>
              <a:t>Программные </a:t>
            </a:r>
            <a:r>
              <a:rPr lang="en-US" sz="2800"/>
              <a:t>RAID-</a:t>
            </a:r>
            <a:r>
              <a:rPr lang="ru-RU" sz="2800"/>
              <a:t>массивы, как правило, менее надёжны, чем аппаратные, но обеспечивают более высокую скорость работы с данными.</a:t>
            </a: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50" y="2708275"/>
            <a:ext cx="3143250" cy="359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Содержимое 2"/>
          <p:cNvSpPr>
            <a:spLocks noGrp="1"/>
          </p:cNvSpPr>
          <p:nvPr>
            <p:ph idx="4294967295"/>
          </p:nvPr>
        </p:nvSpPr>
        <p:spPr>
          <a:xfrm>
            <a:off x="468313" y="549275"/>
            <a:ext cx="8229600" cy="45259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ru-RU" sz="2800"/>
              <a:t>Существует несколько разновидностей </a:t>
            </a:r>
            <a:r>
              <a:rPr lang="en-US" sz="2800"/>
              <a:t>RAID-</a:t>
            </a:r>
            <a:r>
              <a:rPr lang="ru-RU" sz="2800"/>
              <a:t>массивов, так называемых уровней.</a:t>
            </a:r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/>
          <a:srcRect l="20987" t="3870" r="19250" b="3780"/>
          <a:stretch>
            <a:fillRect/>
          </a:stretch>
        </p:blipFill>
        <p:spPr bwMode="auto">
          <a:xfrm>
            <a:off x="4064000" y="2513013"/>
            <a:ext cx="3841750" cy="417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600" b="1">
                <a:effectLst>
                  <a:outerShdw blurRad="38100" dist="38100" dir="2700000" algn="tl">
                    <a:srgbClr val="C0C0C0"/>
                  </a:outerShdw>
                </a:effectLst>
              </a:rPr>
              <a:t>RAID 0</a:t>
            </a:r>
            <a:endParaRPr lang="ru-RU" sz="36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722" name="Содержимое 2"/>
          <p:cNvSpPr>
            <a:spLocks noGrp="1"/>
          </p:cNvSpPr>
          <p:nvPr>
            <p:ph idx="4294967295"/>
          </p:nvPr>
        </p:nvSpPr>
        <p:spPr>
          <a:xfrm>
            <a:off x="468313" y="1484313"/>
            <a:ext cx="8229600" cy="4525962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ru-RU" sz="2800"/>
              <a:t>Для создания массива этого уровня понадобится как минимум 2 диска одинакового размера.</a:t>
            </a:r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29225" y="2571750"/>
            <a:ext cx="3479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600" b="1">
                <a:effectLst>
                  <a:outerShdw blurRad="38100" dist="38100" dir="2700000" algn="tl">
                    <a:srgbClr val="C0C0C0"/>
                  </a:outerShdw>
                </a:effectLst>
              </a:rPr>
              <a:t>RAID 0</a:t>
            </a:r>
            <a:endParaRPr lang="ru-RU" sz="36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1746" name="Содержимое 2"/>
          <p:cNvSpPr>
            <a:spLocks noGrp="1"/>
          </p:cNvSpPr>
          <p:nvPr>
            <p:ph idx="4294967295"/>
          </p:nvPr>
        </p:nvSpPr>
        <p:spPr>
          <a:xfrm>
            <a:off x="468313" y="1412875"/>
            <a:ext cx="8229600" cy="4525963"/>
          </a:xfrm>
        </p:spPr>
        <p:txBody>
          <a:bodyPr/>
          <a:lstStyle/>
          <a:p>
            <a:pPr marL="0" indent="0" algn="just">
              <a:buFontTx/>
              <a:buNone/>
            </a:pPr>
            <a:r>
              <a:rPr lang="ru-RU" sz="2800"/>
              <a:t>Простейший массив, использующий чередование без четности. Вся входящая информация разбивается на блоки фиксированной длины (например, 16 кбайт) и раскидывается на все имеющиеся диски.</a:t>
            </a:r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375" y="3663950"/>
            <a:ext cx="2357438" cy="319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600" b="1">
                <a:effectLst>
                  <a:outerShdw blurRad="38100" dist="38100" dir="2700000" algn="tl">
                    <a:srgbClr val="C0C0C0"/>
                  </a:outerShdw>
                </a:effectLst>
              </a:rPr>
              <a:t>RAID 0</a:t>
            </a:r>
            <a:endParaRPr lang="ru-RU" sz="36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3794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0" indent="0" algn="just">
              <a:buFontTx/>
              <a:buNone/>
            </a:pPr>
            <a:r>
              <a:rPr lang="ru-RU" sz="2800"/>
              <a:t>При наличии двух-четырех дисков RAID 0 дает ощутимый выигрыш в скорости передачи данных, но совершенно не обеспечивает надежность. Для его построения подойдет любой дешевый и даже программный RAID-контроллер. Подходит для тех, кому нужно выжать максимум производительности от файловой системы при минимальных затратах.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Содержимое 2"/>
          <p:cNvSpPr>
            <a:spLocks noGrp="1"/>
          </p:cNvSpPr>
          <p:nvPr>
            <p:ph idx="4294967295"/>
          </p:nvPr>
        </p:nvSpPr>
        <p:spPr>
          <a:xfrm>
            <a:off x="468313" y="981075"/>
            <a:ext cx="8229600" cy="2376488"/>
          </a:xfrm>
        </p:spPr>
        <p:txBody>
          <a:bodyPr/>
          <a:lstStyle/>
          <a:p>
            <a:pPr marL="0" indent="0" algn="just">
              <a:buFontTx/>
              <a:buNone/>
            </a:pPr>
            <a:r>
              <a:rPr lang="ru-RU" sz="2800"/>
              <a:t>Для обеспечения большей скорости чтения</a:t>
            </a:r>
            <a:r>
              <a:rPr lang="en-US" sz="2800"/>
              <a:t>/</a:t>
            </a:r>
            <a:r>
              <a:rPr lang="ru-RU" sz="2800"/>
              <a:t>записи и надёжности хранения записи на дисках используются </a:t>
            </a:r>
            <a:r>
              <a:rPr lang="en-US" sz="2800"/>
              <a:t>RAID-</a:t>
            </a:r>
            <a:r>
              <a:rPr lang="ru-RU" sz="2800"/>
              <a:t>массивы </a:t>
            </a:r>
            <a:r>
              <a:rPr lang="en-US" sz="2800"/>
              <a:t>(Redundant Arrays of Independent Disks – </a:t>
            </a:r>
            <a:r>
              <a:rPr lang="ru-RU" sz="2800"/>
              <a:t>избыточный массив независимых дисков).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6100" y="3697288"/>
            <a:ext cx="3429000" cy="316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600" b="1">
                <a:effectLst>
                  <a:outerShdw blurRad="38100" dist="38100" dir="2700000" algn="tl">
                    <a:srgbClr val="C0C0C0"/>
                  </a:outerShdw>
                </a:effectLst>
              </a:rPr>
              <a:t>RAID 0</a:t>
            </a:r>
            <a:endParaRPr lang="ru-RU" sz="36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4818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0" indent="0" algn="just">
              <a:buFontTx/>
              <a:buNone/>
            </a:pPr>
            <a:r>
              <a:rPr lang="ru-RU" sz="2800"/>
              <a:t>Поскольку запись ведётся на все диски, при отказе одного из них будут утрачены все хранящиеся в массиве данные, однако запись и чтение на разных дисках происходит параллельно и, соответственно, быстрее.</a:t>
            </a:r>
          </a:p>
        </p:txBody>
      </p:sp>
      <p:pic>
        <p:nvPicPr>
          <p:cNvPr id="34819" name="Picture 2" descr="http://www.tcs.ru/i/raid0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9475" y="4365625"/>
            <a:ext cx="333375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600" b="1">
                <a:effectLst>
                  <a:outerShdw blurRad="38100" dist="38100" dir="2700000" algn="tl">
                    <a:srgbClr val="C0C0C0"/>
                  </a:outerShdw>
                </a:effectLst>
              </a:rPr>
              <a:t>RAID 1</a:t>
            </a:r>
            <a:endParaRPr lang="ru-RU" sz="36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5842" name="Содержимое 2"/>
          <p:cNvSpPr>
            <a:spLocks noGrp="1"/>
          </p:cNvSpPr>
          <p:nvPr>
            <p:ph idx="4294967295"/>
          </p:nvPr>
        </p:nvSpPr>
        <p:spPr>
          <a:xfrm>
            <a:off x="468313" y="1412875"/>
            <a:ext cx="5400675" cy="4903788"/>
          </a:xfrm>
        </p:spPr>
        <p:txBody>
          <a:bodyPr/>
          <a:lstStyle/>
          <a:p>
            <a:pPr marL="0" indent="0" algn="just">
              <a:buFontTx/>
              <a:buNone/>
            </a:pPr>
            <a:r>
              <a:rPr lang="ru-RU" sz="2800"/>
              <a:t>Этот уровень является обычным зеркалированием. На два жестких диска пишутся две одинаковые копии данных. При этом можно использовать дешевый RAID контроллер или даже его программную реализацию.</a:t>
            </a:r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1838" y="1196975"/>
            <a:ext cx="3321050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600" b="1">
                <a:effectLst>
                  <a:outerShdw blurRad="38100" dist="38100" dir="2700000" algn="tl">
                    <a:srgbClr val="C0C0C0"/>
                  </a:outerShdw>
                </a:effectLst>
              </a:rPr>
              <a:t>RAID 1</a:t>
            </a:r>
            <a:endParaRPr lang="ru-RU" sz="36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6866" name="Содержимое 2"/>
          <p:cNvSpPr>
            <a:spLocks noGrp="1"/>
          </p:cNvSpPr>
          <p:nvPr>
            <p:ph idx="4294967295"/>
          </p:nvPr>
        </p:nvSpPr>
        <p:spPr>
          <a:xfrm>
            <a:off x="468313" y="1341438"/>
            <a:ext cx="8229600" cy="4525962"/>
          </a:xfrm>
        </p:spPr>
        <p:txBody>
          <a:bodyPr/>
          <a:lstStyle/>
          <a:p>
            <a:pPr marL="0" indent="0" algn="just">
              <a:buFontTx/>
              <a:buNone/>
            </a:pPr>
            <a:r>
              <a:rPr lang="ru-RU" sz="2800"/>
              <a:t>Для создания такого массива потребуется 2 или более дисков одинакового размера. Избыточность обеспечивает отказоустойчивость массива: в случае выхода из строя одного из дисков, данные на другом остаются неповреждёнными.</a:t>
            </a:r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8038" y="4365625"/>
            <a:ext cx="2786062" cy="233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600" b="1">
                <a:effectLst>
                  <a:outerShdw blurRad="38100" dist="38100" dir="2700000" algn="tl">
                    <a:srgbClr val="C0C0C0"/>
                  </a:outerShdw>
                </a:effectLst>
              </a:rPr>
              <a:t>RAID 1</a:t>
            </a:r>
            <a:endParaRPr lang="ru-RU" sz="36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7890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0" indent="0" algn="just">
              <a:buFontTx/>
              <a:buNone/>
            </a:pPr>
            <a:r>
              <a:rPr lang="ru-RU" sz="2800"/>
              <a:t>Расплата за надёжность – фактическое сокращение дискового пространства вдвое. Скорость чтения и записи остаётся на уровне обычного жёсткого диска.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3197543"/>
            <a:ext cx="4091559" cy="3327801"/>
          </a:xfrm>
          <a:prstGeom prst="parallelogram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Содержимое 2"/>
          <p:cNvSpPr>
            <a:spLocks noGrp="1"/>
          </p:cNvSpPr>
          <p:nvPr>
            <p:ph idx="4294967295"/>
          </p:nvPr>
        </p:nvSpPr>
        <p:spPr>
          <a:xfrm>
            <a:off x="468313" y="549275"/>
            <a:ext cx="8229600" cy="2374900"/>
          </a:xfrm>
        </p:spPr>
        <p:txBody>
          <a:bodyPr/>
          <a:lstStyle/>
          <a:p>
            <a:pPr marL="0" indent="0" algn="just">
              <a:buFontTx/>
              <a:buNone/>
            </a:pPr>
            <a:r>
              <a:rPr lang="ru-RU" sz="2800"/>
              <a:t>Впервые термин RAID появился в 1987 году, когда исследователям из Калифорнийского Университета в Беркли удалось создать действующий массив из нескольких жестких дисков.</a:t>
            </a: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875" y="3416300"/>
            <a:ext cx="4214813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Содержимое 2"/>
          <p:cNvSpPr>
            <a:spLocks noGrp="1"/>
          </p:cNvSpPr>
          <p:nvPr>
            <p:ph idx="4294967295"/>
          </p:nvPr>
        </p:nvSpPr>
        <p:spPr>
          <a:xfrm>
            <a:off x="179388" y="1189038"/>
            <a:ext cx="4964112" cy="4983162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ru-RU" sz="2800"/>
              <a:t>Первоначальное предназначение RAID – создание на базе нескольких винчестеров диска большого объема с увеличенной скоростью доступа. Но затем к двум основным целям добавилась третья – сохранение данных в случае отказа части оборудования.</a:t>
            </a: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2225" y="1557338"/>
            <a:ext cx="404812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0" indent="0" algn="just">
              <a:buFontTx/>
              <a:buNone/>
            </a:pPr>
            <a:r>
              <a:rPr lang="ru-RU" sz="2800"/>
              <a:t>Несколько жёстких дисков подключаются к </a:t>
            </a:r>
            <a:r>
              <a:rPr lang="en-US" sz="2800" b="1"/>
              <a:t>RAID-</a:t>
            </a:r>
            <a:r>
              <a:rPr lang="ru-RU" sz="2800" b="1"/>
              <a:t>контроллеру</a:t>
            </a:r>
            <a:r>
              <a:rPr lang="ru-RU" sz="2800"/>
              <a:t>, который рассматривает их как единый логический носитель информации.</a:t>
            </a: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/>
          <a:srcRect l="5136" t="12134" r="7367" b="13701"/>
          <a:stretch>
            <a:fillRect/>
          </a:stretch>
        </p:blipFill>
        <p:spPr bwMode="auto">
          <a:xfrm>
            <a:off x="4427538" y="2205038"/>
            <a:ext cx="4367212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323850" y="4724400"/>
            <a:ext cx="864076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/>
              <a:t>В основе теории RAID лежат пять основных принципов. Это Массив (Array), Зеркалирование (Mirroring), Дуплекс (Duplexing), Чередование (Striping) и Четность (Parity).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3600" b="1">
                <a:effectLst>
                  <a:outerShdw blurRad="38100" dist="38100" dir="2700000" algn="tl">
                    <a:srgbClr val="C0C0C0"/>
                  </a:outerShdw>
                </a:effectLst>
              </a:rPr>
              <a:t>Массив</a:t>
            </a:r>
          </a:p>
        </p:txBody>
      </p:sp>
      <p:sp>
        <p:nvSpPr>
          <p:cNvPr id="19458" name="Содержимое 2"/>
          <p:cNvSpPr>
            <a:spLocks noGrp="1"/>
          </p:cNvSpPr>
          <p:nvPr>
            <p:ph idx="4294967295"/>
          </p:nvPr>
        </p:nvSpPr>
        <p:spPr>
          <a:xfrm>
            <a:off x="468313" y="1268413"/>
            <a:ext cx="8229600" cy="2736850"/>
          </a:xfrm>
        </p:spPr>
        <p:txBody>
          <a:bodyPr/>
          <a:lstStyle/>
          <a:p>
            <a:pPr marL="0" indent="0" algn="just">
              <a:buFontTx/>
              <a:buNone/>
            </a:pPr>
            <a:r>
              <a:rPr lang="ru-RU" sz="2800"/>
              <a:t>это несколько накопителей, которые централизованно настраиваются, форматируются и управляются. Логический массив – это уже более высокий уровень представления, на котором не учитываются физические характеристики системы.</a:t>
            </a: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9113" y="4292600"/>
            <a:ext cx="3357562" cy="241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213" y="4243388"/>
            <a:ext cx="428625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3600" b="1">
                <a:effectLst>
                  <a:outerShdw blurRad="38100" dist="38100" dir="2700000" algn="tl">
                    <a:srgbClr val="C0C0C0"/>
                  </a:outerShdw>
                </a:effectLst>
              </a:rPr>
              <a:t>Зеркалирование</a:t>
            </a:r>
          </a:p>
        </p:txBody>
      </p:sp>
      <p:sp>
        <p:nvSpPr>
          <p:cNvPr id="20483" name="Содержимое 2"/>
          <p:cNvSpPr>
            <a:spLocks noGrp="1"/>
          </p:cNvSpPr>
          <p:nvPr>
            <p:ph idx="4294967295"/>
          </p:nvPr>
        </p:nvSpPr>
        <p:spPr>
          <a:xfrm>
            <a:off x="323850" y="1628775"/>
            <a:ext cx="8229600" cy="4525963"/>
          </a:xfrm>
        </p:spPr>
        <p:txBody>
          <a:bodyPr/>
          <a:lstStyle/>
          <a:p>
            <a:pPr marL="0" indent="0" algn="just">
              <a:buFontTx/>
              <a:buNone/>
            </a:pPr>
            <a:r>
              <a:rPr lang="ru-RU" sz="2400"/>
              <a:t>технология, позволяющая повысить надежность системы. В RAID массиве с зеркалированием все данные одновременно пишутся не на один, а на два жестких диска. То есть создается «зеркало» данных. При выходе из строя одного из дисков вся информация остается сохраненной на втором.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3600" b="1">
                <a:effectLst>
                  <a:outerShdw blurRad="38100" dist="38100" dir="2700000" algn="tl">
                    <a:srgbClr val="C0C0C0"/>
                  </a:outerShdw>
                </a:effectLst>
              </a:rPr>
              <a:t>Дуплекс</a:t>
            </a:r>
          </a:p>
        </p:txBody>
      </p:sp>
      <p:sp>
        <p:nvSpPr>
          <p:cNvPr id="21506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189038"/>
            <a:ext cx="8229600" cy="4525962"/>
          </a:xfrm>
        </p:spPr>
        <p:txBody>
          <a:bodyPr/>
          <a:lstStyle/>
          <a:p>
            <a:pPr marL="0" indent="0" algn="just">
              <a:buFontTx/>
              <a:buNone/>
            </a:pPr>
            <a:r>
              <a:rPr lang="ru-RU" sz="2400"/>
              <a:t>развитие идеи зеркалирования. В этом случае так же высок уровень надежности и требуется в два раза больше жестких дисков. Но появляются дополнительные затраты: для повышения надежности в систему устанавливаются два независимых RAID контроллера. Выход из строя одного диска или контроллера не сказывается на работоспособности системы.</a:t>
            </a: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875" y="4271963"/>
            <a:ext cx="428625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3600" b="1">
                <a:effectLst>
                  <a:outerShdw blurRad="38100" dist="38100" dir="2700000" algn="tl">
                    <a:srgbClr val="C0C0C0"/>
                  </a:outerShdw>
                </a:effectLst>
              </a:rPr>
              <a:t>Чередование</a:t>
            </a:r>
          </a:p>
        </p:txBody>
      </p:sp>
      <p:sp>
        <p:nvSpPr>
          <p:cNvPr id="22530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189038"/>
            <a:ext cx="4471988" cy="4983162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ru-RU" sz="2400"/>
              <a:t>Записываемый файл разбивается на части определенного размера и посылается одновременно на все имеющиеся накопители. В таком фрагментированном виде файл и хранится. Считывается он тоже «по кусочкам».</a:t>
            </a: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5675" y="2708275"/>
            <a:ext cx="428625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2012 (новый)</Template>
  <TotalTime>126</TotalTime>
  <Words>569</Words>
  <Application>Microsoft Office PowerPoint</Application>
  <PresentationFormat>Экран (4:3)</PresentationFormat>
  <Paragraphs>37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3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Calibri</vt:lpstr>
      <vt:lpstr>Специальное оформление</vt:lpstr>
      <vt:lpstr>Специальное оформление</vt:lpstr>
      <vt:lpstr>Оформление по умолчанию</vt:lpstr>
      <vt:lpstr>Физическая защита данных на дисках</vt:lpstr>
      <vt:lpstr>Слайд 2</vt:lpstr>
      <vt:lpstr>Слайд 3</vt:lpstr>
      <vt:lpstr>Слайд 4</vt:lpstr>
      <vt:lpstr>Слайд 5</vt:lpstr>
      <vt:lpstr>Массив</vt:lpstr>
      <vt:lpstr>Зеркалирование</vt:lpstr>
      <vt:lpstr>Дуплекс</vt:lpstr>
      <vt:lpstr>Чередование</vt:lpstr>
      <vt:lpstr>Чередование</vt:lpstr>
      <vt:lpstr>Чётность</vt:lpstr>
      <vt:lpstr>Слайд 12</vt:lpstr>
      <vt:lpstr>Слайд 13</vt:lpstr>
      <vt:lpstr>Слайд 14</vt:lpstr>
      <vt:lpstr>Слайд 15</vt:lpstr>
      <vt:lpstr>Слайд 16</vt:lpstr>
      <vt:lpstr>RAID 0</vt:lpstr>
      <vt:lpstr>RAID 0</vt:lpstr>
      <vt:lpstr>RAID 0</vt:lpstr>
      <vt:lpstr>RAID 0</vt:lpstr>
      <vt:lpstr>RAID 1</vt:lpstr>
      <vt:lpstr>RAID 1</vt:lpstr>
      <vt:lpstr>RAID 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я</cp:lastModifiedBy>
  <cp:revision>30</cp:revision>
  <dcterms:created xsi:type="dcterms:W3CDTF">2009-10-25T14:09:07Z</dcterms:created>
  <dcterms:modified xsi:type="dcterms:W3CDTF">2013-01-24T09:22:33Z</dcterms:modified>
</cp:coreProperties>
</file>